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70CEF-28CB-884C-8803-0242006C0934}" type="datetimeFigureOut">
              <a:rPr lang="sv-SE" smtClean="0"/>
              <a:t>2012-09-09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3480-72CE-AA42-95BA-70831915001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4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Ellip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Dra bilden till platshållaren eller klicka på ikonen för att lägga till den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2012-09-09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2012-09-09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ALLT ÄR MÖJLIGT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830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685800" y="278807"/>
            <a:ext cx="7772400" cy="1752600"/>
          </a:xfrm>
        </p:spPr>
        <p:txBody>
          <a:bodyPr/>
          <a:lstStyle/>
          <a:p>
            <a:r>
              <a:rPr lang="sv-SE" dirty="0" smtClean="0"/>
              <a:t>TACK ELVIS!</a:t>
            </a:r>
            <a:endParaRPr lang="sv-SE" dirty="0"/>
          </a:p>
        </p:txBody>
      </p:sp>
      <p:sp>
        <p:nvSpPr>
          <p:cNvPr id="4" name="Underrubrik 1"/>
          <p:cNvSpPr>
            <a:spLocks noGrp="1"/>
          </p:cNvSpPr>
          <p:nvPr>
            <p:ph type="subTitle" idx="1"/>
          </p:nvPr>
        </p:nvSpPr>
        <p:spPr>
          <a:xfrm>
            <a:off x="1371600" y="2994588"/>
            <a:ext cx="6400800" cy="1752600"/>
          </a:xfrm>
        </p:spPr>
        <p:txBody>
          <a:bodyPr/>
          <a:lstStyle/>
          <a:p>
            <a:pPr marL="285750" indent="-285750">
              <a:buFontTx/>
              <a:buChar char="•"/>
            </a:pPr>
            <a:r>
              <a:rPr lang="sv-SE" dirty="0" smtClean="0"/>
              <a:t>SLÖHETENS INSIKT</a:t>
            </a:r>
          </a:p>
          <a:p>
            <a:pPr marL="285750" indent="-285750">
              <a:buFontTx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404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371600" y="2717207"/>
            <a:ext cx="6400800" cy="1752600"/>
          </a:xfrm>
        </p:spPr>
        <p:txBody>
          <a:bodyPr/>
          <a:lstStyle/>
          <a:p>
            <a:r>
              <a:rPr lang="sv-SE" dirty="0" smtClean="0"/>
              <a:t>* TRO PÅ DIN TRO </a:t>
            </a:r>
          </a:p>
          <a:p>
            <a:r>
              <a:rPr lang="sv-SE" dirty="0" smtClean="0"/>
              <a:t>* Gula Sidorna</a:t>
            </a:r>
            <a:r>
              <a:rPr lang="sv-SE" dirty="0"/>
              <a:t>!</a:t>
            </a: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ADAB &amp; PHILIPS</a:t>
            </a:r>
            <a:endParaRPr lang="sv-SE" dirty="0"/>
          </a:p>
        </p:txBody>
      </p:sp>
      <p:pic>
        <p:nvPicPr>
          <p:cNvPr id="4" name="Bildobjekt 3" descr="philips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581" y="3372123"/>
            <a:ext cx="4265877" cy="301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7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371600" y="2856770"/>
            <a:ext cx="6400800" cy="1752600"/>
          </a:xfrm>
        </p:spPr>
        <p:txBody>
          <a:bodyPr/>
          <a:lstStyle/>
          <a:p>
            <a:r>
              <a:rPr lang="sv-SE" dirty="0" smtClean="0"/>
              <a:t>* VÅGA </a:t>
            </a:r>
            <a:r>
              <a:rPr lang="sv-SE" dirty="0" smtClean="0"/>
              <a:t>TÄNKA </a:t>
            </a:r>
            <a:r>
              <a:rPr lang="sv-SE" dirty="0" smtClean="0"/>
              <a:t>STORT</a:t>
            </a:r>
          </a:p>
          <a:p>
            <a:r>
              <a:rPr lang="sv-SE" dirty="0" smtClean="0"/>
              <a:t>* FRÅN ORD TILL HANDLING</a:t>
            </a:r>
            <a:endParaRPr lang="sv-SE" dirty="0" smtClean="0"/>
          </a:p>
          <a:p>
            <a:r>
              <a:rPr lang="sv-SE" dirty="0" smtClean="0"/>
              <a:t>* VERKLIGHETEN FÖRBI GRANTOPPARNA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BRATZ &amp; ROCK n ROLL</a:t>
            </a:r>
            <a:endParaRPr lang="sv-SE" dirty="0"/>
          </a:p>
        </p:txBody>
      </p:sp>
      <p:pic>
        <p:nvPicPr>
          <p:cNvPr id="6" name="Bildobjekt 5" descr="2106215330455677836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53" y="3870511"/>
            <a:ext cx="2135631" cy="2135631"/>
          </a:xfrm>
          <a:prstGeom prst="rect">
            <a:avLst/>
          </a:prstGeom>
        </p:spPr>
      </p:pic>
      <p:pic>
        <p:nvPicPr>
          <p:cNvPr id="7" name="Bildobjekt 6" descr="images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32" y="215838"/>
            <a:ext cx="1369370" cy="1369370"/>
          </a:xfrm>
          <a:prstGeom prst="rect">
            <a:avLst/>
          </a:prstGeom>
        </p:spPr>
      </p:pic>
      <p:pic>
        <p:nvPicPr>
          <p:cNvPr id="8" name="Bildobjekt 7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83" y="3870511"/>
            <a:ext cx="1997551" cy="2135631"/>
          </a:xfrm>
          <a:prstGeom prst="rect">
            <a:avLst/>
          </a:prstGeom>
        </p:spPr>
      </p:pic>
      <p:pic>
        <p:nvPicPr>
          <p:cNvPr id="9" name="Bildobjekt 8" descr="images-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3" y="232771"/>
            <a:ext cx="1179053" cy="1179053"/>
          </a:xfrm>
          <a:prstGeom prst="rect">
            <a:avLst/>
          </a:prstGeom>
        </p:spPr>
      </p:pic>
      <p:pic>
        <p:nvPicPr>
          <p:cNvPr id="10" name="Bildobjekt 9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276" y="3870510"/>
            <a:ext cx="1545579" cy="2135631"/>
          </a:xfrm>
          <a:prstGeom prst="rect">
            <a:avLst/>
          </a:prstGeom>
        </p:spPr>
      </p:pic>
      <p:pic>
        <p:nvPicPr>
          <p:cNvPr id="11" name="Bildobjekt 10" descr="images-4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842" y="448732"/>
            <a:ext cx="1629786" cy="756441"/>
          </a:xfrm>
          <a:prstGeom prst="rect">
            <a:avLst/>
          </a:prstGeom>
        </p:spPr>
      </p:pic>
      <p:pic>
        <p:nvPicPr>
          <p:cNvPr id="12" name="Bildobjekt 11" descr="images-5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932" y="3870510"/>
            <a:ext cx="3044411" cy="2135631"/>
          </a:xfrm>
          <a:prstGeom prst="rect">
            <a:avLst/>
          </a:prstGeom>
        </p:spPr>
      </p:pic>
      <p:pic>
        <p:nvPicPr>
          <p:cNvPr id="13" name="Bildobjekt 12" descr="images-6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445" y="165039"/>
            <a:ext cx="2018410" cy="135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6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371600" y="2498222"/>
            <a:ext cx="6400800" cy="1752600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* Från stort till större</a:t>
            </a:r>
          </a:p>
          <a:p>
            <a:r>
              <a:rPr lang="sv-SE" dirty="0" smtClean="0"/>
              <a:t>* Efter fyrverkerierna</a:t>
            </a:r>
          </a:p>
          <a:p>
            <a:r>
              <a:rPr lang="sv-SE" dirty="0" smtClean="0"/>
              <a:t>* HORERI</a:t>
            </a:r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FIFA WORLD CUP 2006</a:t>
            </a:r>
            <a:endParaRPr lang="sv-SE" dirty="0"/>
          </a:p>
        </p:txBody>
      </p:sp>
      <p:pic>
        <p:nvPicPr>
          <p:cNvPr id="4" name="Bildobjekt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95" y="3454221"/>
            <a:ext cx="1907948" cy="2940981"/>
          </a:xfrm>
          <a:prstGeom prst="rect">
            <a:avLst/>
          </a:prstGeom>
        </p:spPr>
      </p:pic>
      <p:pic>
        <p:nvPicPr>
          <p:cNvPr id="5" name="Bildobjekt 4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580" y="162801"/>
            <a:ext cx="1504610" cy="1432650"/>
          </a:xfrm>
          <a:prstGeom prst="rect">
            <a:avLst/>
          </a:prstGeom>
        </p:spPr>
      </p:pic>
      <p:pic>
        <p:nvPicPr>
          <p:cNvPr id="6" name="Bildobjekt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280" y="3931402"/>
            <a:ext cx="3289300" cy="2463800"/>
          </a:xfrm>
          <a:prstGeom prst="rect">
            <a:avLst/>
          </a:prstGeom>
        </p:spPr>
      </p:pic>
      <p:pic>
        <p:nvPicPr>
          <p:cNvPr id="7" name="Bildobjekt 6" descr="images-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849" y="3457720"/>
            <a:ext cx="2079341" cy="2937482"/>
          </a:xfrm>
          <a:prstGeom prst="rect">
            <a:avLst/>
          </a:prstGeom>
        </p:spPr>
      </p:pic>
      <p:pic>
        <p:nvPicPr>
          <p:cNvPr id="8" name="Bildobjekt 7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90" y="154134"/>
            <a:ext cx="1058286" cy="15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5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685800" y="-363549"/>
            <a:ext cx="7772400" cy="1752600"/>
          </a:xfrm>
        </p:spPr>
        <p:txBody>
          <a:bodyPr/>
          <a:lstStyle/>
          <a:p>
            <a:r>
              <a:rPr lang="sv-SE" dirty="0" smtClean="0"/>
              <a:t>POSEIDON &amp; BRANSON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19802023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6" y="2284983"/>
            <a:ext cx="8869336" cy="5378608"/>
          </a:xfrm>
          <a:prstGeom prst="rect">
            <a:avLst/>
          </a:prstGeom>
        </p:spPr>
      </p:pic>
      <p:sp>
        <p:nvSpPr>
          <p:cNvPr id="6" name="Underrubrik 1"/>
          <p:cNvSpPr txBox="1">
            <a:spLocks/>
          </p:cNvSpPr>
          <p:nvPr/>
        </p:nvSpPr>
        <p:spPr>
          <a:xfrm>
            <a:off x="1494804" y="1304480"/>
            <a:ext cx="6400800" cy="99918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* Se </a:t>
            </a:r>
            <a:r>
              <a:rPr lang="sv-SE" dirty="0" smtClean="0"/>
              <a:t>MÖJLIGHETERNA</a:t>
            </a:r>
          </a:p>
          <a:p>
            <a:r>
              <a:rPr lang="sv-SE" dirty="0" smtClean="0"/>
              <a:t>* om jag gillar så gör andra det också </a:t>
            </a:r>
            <a:endParaRPr lang="sv-SE" dirty="0" smtClean="0"/>
          </a:p>
          <a:p>
            <a:r>
              <a:rPr lang="sv-SE" dirty="0" smtClean="0"/>
              <a:t>* VAD SOM KAN UPPNÅS PÅ 356 DAGAR</a:t>
            </a:r>
          </a:p>
        </p:txBody>
      </p:sp>
    </p:spTree>
    <p:extLst>
      <p:ext uri="{BB962C8B-B14F-4D97-AF65-F5344CB8AC3E}">
        <p14:creationId xmlns:p14="http://schemas.microsoft.com/office/powerpoint/2010/main" val="210116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356834" y="352826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* HITTA </a:t>
            </a:r>
            <a:r>
              <a:rPr lang="sv-SE" dirty="0" smtClean="0"/>
              <a:t>DIN </a:t>
            </a:r>
            <a:r>
              <a:rPr lang="sv-SE" dirty="0" smtClean="0"/>
              <a:t>ELVIS</a:t>
            </a:r>
            <a:endParaRPr lang="sv-SE" dirty="0" smtClean="0"/>
          </a:p>
          <a:p>
            <a:r>
              <a:rPr lang="sv-SE" dirty="0" smtClean="0"/>
              <a:t>* Se MÖJLIGHETERNA</a:t>
            </a:r>
          </a:p>
          <a:p>
            <a:r>
              <a:rPr lang="sv-SE" dirty="0" smtClean="0"/>
              <a:t>* VÅGA </a:t>
            </a:r>
            <a:r>
              <a:rPr lang="sv-SE" dirty="0" smtClean="0"/>
              <a:t>TÄNK </a:t>
            </a:r>
            <a:r>
              <a:rPr lang="sv-SE" dirty="0" smtClean="0"/>
              <a:t>STORT</a:t>
            </a:r>
          </a:p>
          <a:p>
            <a:r>
              <a:rPr lang="sv-SE" dirty="0" smtClean="0"/>
              <a:t>* TRO </a:t>
            </a:r>
            <a:r>
              <a:rPr lang="sv-SE" dirty="0" smtClean="0"/>
              <a:t>PÅ DET DU TROR </a:t>
            </a:r>
            <a:r>
              <a:rPr lang="sv-SE" dirty="0" smtClean="0"/>
              <a:t>PÅ</a:t>
            </a:r>
          </a:p>
          <a:p>
            <a:r>
              <a:rPr lang="sv-SE" dirty="0" smtClean="0"/>
              <a:t>* </a:t>
            </a:r>
            <a:r>
              <a:rPr lang="sv-SE" dirty="0" err="1" smtClean="0"/>
              <a:t>Vinnar</a:t>
            </a:r>
            <a:r>
              <a:rPr lang="sv-SE" dirty="0" smtClean="0"/>
              <a:t> attityden</a:t>
            </a:r>
            <a:endParaRPr lang="sv-SE" dirty="0" smtClean="0"/>
          </a:p>
          <a:p>
            <a:r>
              <a:rPr lang="sv-SE" dirty="0" smtClean="0"/>
              <a:t>* </a:t>
            </a:r>
            <a:r>
              <a:rPr lang="sv-SE" dirty="0" smtClean="0"/>
              <a:t>LEVERERA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ALLT ÄR MÖJLIGT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800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örvaltning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Förvaltning.thmx</Template>
  <TotalTime>106</TotalTime>
  <Words>101</Words>
  <Application>Microsoft Macintosh PowerPoint</Application>
  <PresentationFormat>Bildspel på skärmen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Förvaltning</vt:lpstr>
      <vt:lpstr>ALLT ÄR MÖJLIGT</vt:lpstr>
      <vt:lpstr>TACK ELVIS!</vt:lpstr>
      <vt:lpstr>ADAB &amp; PHILIPS</vt:lpstr>
      <vt:lpstr>BRATZ &amp; ROCK n ROLL</vt:lpstr>
      <vt:lpstr>FIFA WORLD CUP 2006</vt:lpstr>
      <vt:lpstr>POSEIDON &amp; BRANSON</vt:lpstr>
      <vt:lpstr>ALLT ÄR MÖJLIGT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ALLT ÄR MÖJLIGT</dc:title>
  <dc:creator>Peter Swartling</dc:creator>
  <cp:lastModifiedBy>Peter Swartling</cp:lastModifiedBy>
  <cp:revision>14</cp:revision>
  <dcterms:created xsi:type="dcterms:W3CDTF">2011-04-15T08:08:25Z</dcterms:created>
  <dcterms:modified xsi:type="dcterms:W3CDTF">2012-09-09T20:42:57Z</dcterms:modified>
</cp:coreProperties>
</file>